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7" r:id="rId5"/>
    <p:sldId id="259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B740"/>
    <a:srgbClr val="7E60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7CA3DE-A557-8F45-3ED6-9ACD6655EEF9}" v="7" dt="2025-01-15T00:42:33.525"/>
    <p1510:client id="{5DE296C3-7D53-1241-9DAD-6219DA4CC19D}" v="2" dt="2025-01-15T00:43:02.9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7"/>
  </p:normalViewPr>
  <p:slideViewPr>
    <p:cSldViewPr>
      <p:cViewPr varScale="1">
        <p:scale>
          <a:sx n="101" d="100"/>
          <a:sy n="101" d="100"/>
        </p:scale>
        <p:origin x="196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ys, Caroline" userId="S::chays2@ad.unc.edu::e2c5c7ae-3a73-4052-943b-1d48a537a766" providerId="AD" clId="Web-{4B7CA3DE-A557-8F45-3ED6-9ACD6655EEF9}"/>
    <pc:docChg chg="modSld">
      <pc:chgData name="Hays, Caroline" userId="S::chays2@ad.unc.edu::e2c5c7ae-3a73-4052-943b-1d48a537a766" providerId="AD" clId="Web-{4B7CA3DE-A557-8F45-3ED6-9ACD6655EEF9}" dt="2025-01-15T00:42:33.525" v="6"/>
      <pc:docMkLst>
        <pc:docMk/>
      </pc:docMkLst>
      <pc:sldChg chg="addSp delSp modSp">
        <pc:chgData name="Hays, Caroline" userId="S::chays2@ad.unc.edu::e2c5c7ae-3a73-4052-943b-1d48a537a766" providerId="AD" clId="Web-{4B7CA3DE-A557-8F45-3ED6-9ACD6655EEF9}" dt="2025-01-15T00:42:33.525" v="6"/>
        <pc:sldMkLst>
          <pc:docMk/>
          <pc:sldMk cId="3422178072" sldId="257"/>
        </pc:sldMkLst>
        <pc:spChg chg="del">
          <ac:chgData name="Hays, Caroline" userId="S::chays2@ad.unc.edu::e2c5c7ae-3a73-4052-943b-1d48a537a766" providerId="AD" clId="Web-{4B7CA3DE-A557-8F45-3ED6-9ACD6655EEF9}" dt="2025-01-15T00:42:11.837" v="2"/>
          <ac:spMkLst>
            <pc:docMk/>
            <pc:sldMk cId="3422178072" sldId="257"/>
            <ac:spMk id="6" creationId="{BE27B33F-ACB5-654A-EDF2-80D51B9CEBBC}"/>
          </ac:spMkLst>
        </pc:spChg>
        <pc:spChg chg="mod">
          <ac:chgData name="Hays, Caroline" userId="S::chays2@ad.unc.edu::e2c5c7ae-3a73-4052-943b-1d48a537a766" providerId="AD" clId="Web-{4B7CA3DE-A557-8F45-3ED6-9ACD6655EEF9}" dt="2025-01-15T00:42:02.399" v="1" actId="1076"/>
          <ac:spMkLst>
            <pc:docMk/>
            <pc:sldMk cId="3422178072" sldId="257"/>
            <ac:spMk id="17" creationId="{00000000-0000-0000-0000-000000000000}"/>
          </ac:spMkLst>
        </pc:spChg>
        <pc:spChg chg="del">
          <ac:chgData name="Hays, Caroline" userId="S::chays2@ad.unc.edu::e2c5c7ae-3a73-4052-943b-1d48a537a766" providerId="AD" clId="Web-{4B7CA3DE-A557-8F45-3ED6-9ACD6655EEF9}" dt="2025-01-15T00:42:16.040" v="4"/>
          <ac:spMkLst>
            <pc:docMk/>
            <pc:sldMk cId="3422178072" sldId="257"/>
            <ac:spMk id="19" creationId="{DA5FF3D5-6D7C-4B21-122E-2373B744F924}"/>
          </ac:spMkLst>
        </pc:spChg>
        <pc:spChg chg="del">
          <ac:chgData name="Hays, Caroline" userId="S::chays2@ad.unc.edu::e2c5c7ae-3a73-4052-943b-1d48a537a766" providerId="AD" clId="Web-{4B7CA3DE-A557-8F45-3ED6-9ACD6655EEF9}" dt="2025-01-15T00:42:13.025" v="3"/>
          <ac:spMkLst>
            <pc:docMk/>
            <pc:sldMk cId="3422178072" sldId="257"/>
            <ac:spMk id="21" creationId="{0CF65D20-6569-B26C-855E-F92E265FED61}"/>
          </ac:spMkLst>
        </pc:spChg>
        <pc:spChg chg="add del">
          <ac:chgData name="Hays, Caroline" userId="S::chays2@ad.unc.edu::e2c5c7ae-3a73-4052-943b-1d48a537a766" providerId="AD" clId="Web-{4B7CA3DE-A557-8F45-3ED6-9ACD6655EEF9}" dt="2025-01-15T00:42:33.525" v="6"/>
          <ac:spMkLst>
            <pc:docMk/>
            <pc:sldMk cId="3422178072" sldId="257"/>
            <ac:spMk id="12301" creationId="{00000000-0000-0000-0000-000000000000}"/>
          </ac:spMkLst>
        </pc:spChg>
      </pc:sldChg>
    </pc:docChg>
  </pc:docChgLst>
  <pc:docChgLst>
    <pc:chgData name="Hays, Caroline" userId="e2c5c7ae-3a73-4052-943b-1d48a537a766" providerId="ADAL" clId="{5DE296C3-7D53-1241-9DAD-6219DA4CC19D}"/>
    <pc:docChg chg="undo redo custSel modSld">
      <pc:chgData name="Hays, Caroline" userId="e2c5c7ae-3a73-4052-943b-1d48a537a766" providerId="ADAL" clId="{5DE296C3-7D53-1241-9DAD-6219DA4CC19D}" dt="2025-01-15T00:43:24.634" v="956" actId="1076"/>
      <pc:docMkLst>
        <pc:docMk/>
      </pc:docMkLst>
      <pc:sldChg chg="addSp delSp modSp mod">
        <pc:chgData name="Hays, Caroline" userId="e2c5c7ae-3a73-4052-943b-1d48a537a766" providerId="ADAL" clId="{5DE296C3-7D53-1241-9DAD-6219DA4CC19D}" dt="2025-01-15T00:43:24.634" v="956" actId="1076"/>
        <pc:sldMkLst>
          <pc:docMk/>
          <pc:sldMk cId="3422178072" sldId="257"/>
        </pc:sldMkLst>
        <pc:spChg chg="mod">
          <ac:chgData name="Hays, Caroline" userId="e2c5c7ae-3a73-4052-943b-1d48a537a766" providerId="ADAL" clId="{5DE296C3-7D53-1241-9DAD-6219DA4CC19D}" dt="2025-01-12T17:53:41.127" v="700" actId="1038"/>
          <ac:spMkLst>
            <pc:docMk/>
            <pc:sldMk cId="3422178072" sldId="257"/>
            <ac:spMk id="2" creationId="{00000000-0000-0000-0000-000000000000}"/>
          </ac:spMkLst>
        </pc:spChg>
        <pc:spChg chg="mod">
          <ac:chgData name="Hays, Caroline" userId="e2c5c7ae-3a73-4052-943b-1d48a537a766" providerId="ADAL" clId="{5DE296C3-7D53-1241-9DAD-6219DA4CC19D}" dt="2025-01-12T17:54:01.049" v="722" actId="1037"/>
          <ac:spMkLst>
            <pc:docMk/>
            <pc:sldMk cId="3422178072" sldId="257"/>
            <ac:spMk id="3" creationId="{00000000-0000-0000-0000-000000000000}"/>
          </ac:spMkLst>
        </pc:spChg>
        <pc:spChg chg="mod">
          <ac:chgData name="Hays, Caroline" userId="e2c5c7ae-3a73-4052-943b-1d48a537a766" providerId="ADAL" clId="{5DE296C3-7D53-1241-9DAD-6219DA4CC19D}" dt="2025-01-12T17:46:13.530" v="427" actId="14100"/>
          <ac:spMkLst>
            <pc:docMk/>
            <pc:sldMk cId="3422178072" sldId="257"/>
            <ac:spMk id="4" creationId="{00000000-0000-0000-0000-000000000000}"/>
          </ac:spMkLst>
        </pc:spChg>
        <pc:spChg chg="add mod">
          <ac:chgData name="Hays, Caroline" userId="e2c5c7ae-3a73-4052-943b-1d48a537a766" providerId="ADAL" clId="{5DE296C3-7D53-1241-9DAD-6219DA4CC19D}" dt="2025-01-15T00:43:24.634" v="956" actId="1076"/>
          <ac:spMkLst>
            <pc:docMk/>
            <pc:sldMk cId="3422178072" sldId="257"/>
            <ac:spMk id="5" creationId="{01E4BDDD-721A-ED65-5555-C835958627A7}"/>
          </ac:spMkLst>
        </pc:spChg>
        <pc:spChg chg="add del mod">
          <ac:chgData name="Hays, Caroline" userId="e2c5c7ae-3a73-4052-943b-1d48a537a766" providerId="ADAL" clId="{5DE296C3-7D53-1241-9DAD-6219DA4CC19D}" dt="2025-01-12T17:36:46.631" v="140"/>
          <ac:spMkLst>
            <pc:docMk/>
            <pc:sldMk cId="3422178072" sldId="257"/>
            <ac:spMk id="5" creationId="{A1EF85E4-C14C-BA17-8896-81456869A90C}"/>
          </ac:spMkLst>
        </pc:spChg>
        <pc:spChg chg="add mod">
          <ac:chgData name="Hays, Caroline" userId="e2c5c7ae-3a73-4052-943b-1d48a537a766" providerId="ADAL" clId="{5DE296C3-7D53-1241-9DAD-6219DA4CC19D}" dt="2025-01-12T17:47:07.186" v="439" actId="14100"/>
          <ac:spMkLst>
            <pc:docMk/>
            <pc:sldMk cId="3422178072" sldId="257"/>
            <ac:spMk id="6" creationId="{BE27B33F-ACB5-654A-EDF2-80D51B9CEBBC}"/>
          </ac:spMkLst>
        </pc:spChg>
        <pc:spChg chg="mod">
          <ac:chgData name="Hays, Caroline" userId="e2c5c7ae-3a73-4052-943b-1d48a537a766" providerId="ADAL" clId="{5DE296C3-7D53-1241-9DAD-6219DA4CC19D}" dt="2025-01-12T17:46:07.186" v="426" actId="14100"/>
          <ac:spMkLst>
            <pc:docMk/>
            <pc:sldMk cId="3422178072" sldId="257"/>
            <ac:spMk id="7" creationId="{00000000-0000-0000-0000-000000000000}"/>
          </ac:spMkLst>
        </pc:spChg>
        <pc:spChg chg="mod">
          <ac:chgData name="Hays, Caroline" userId="e2c5c7ae-3a73-4052-943b-1d48a537a766" providerId="ADAL" clId="{5DE296C3-7D53-1241-9DAD-6219DA4CC19D}" dt="2025-01-12T17:47:21.052" v="443" actId="14100"/>
          <ac:spMkLst>
            <pc:docMk/>
            <pc:sldMk cId="3422178072" sldId="257"/>
            <ac:spMk id="8" creationId="{8B3938BD-7F70-C440-9956-6CF57AD4E88E}"/>
          </ac:spMkLst>
        </pc:spChg>
        <pc:spChg chg="mod">
          <ac:chgData name="Hays, Caroline" userId="e2c5c7ae-3a73-4052-943b-1d48a537a766" providerId="ADAL" clId="{5DE296C3-7D53-1241-9DAD-6219DA4CC19D}" dt="2025-01-12T17:46:28.455" v="430" actId="14100"/>
          <ac:spMkLst>
            <pc:docMk/>
            <pc:sldMk cId="3422178072" sldId="257"/>
            <ac:spMk id="9" creationId="{00000000-0000-0000-0000-000000000000}"/>
          </ac:spMkLst>
        </pc:spChg>
        <pc:spChg chg="mod">
          <ac:chgData name="Hays, Caroline" userId="e2c5c7ae-3a73-4052-943b-1d48a537a766" providerId="ADAL" clId="{5DE296C3-7D53-1241-9DAD-6219DA4CC19D}" dt="2025-01-12T17:46:37.038" v="432" actId="14100"/>
          <ac:spMkLst>
            <pc:docMk/>
            <pc:sldMk cId="3422178072" sldId="257"/>
            <ac:spMk id="11" creationId="{00000000-0000-0000-0000-000000000000}"/>
          </ac:spMkLst>
        </pc:spChg>
        <pc:spChg chg="mod">
          <ac:chgData name="Hays, Caroline" userId="e2c5c7ae-3a73-4052-943b-1d48a537a766" providerId="ADAL" clId="{5DE296C3-7D53-1241-9DAD-6219DA4CC19D}" dt="2025-01-12T17:46:45.840" v="434" actId="14100"/>
          <ac:spMkLst>
            <pc:docMk/>
            <pc:sldMk cId="3422178072" sldId="257"/>
            <ac:spMk id="12" creationId="{00000000-0000-0000-0000-000000000000}"/>
          </ac:spMkLst>
        </pc:spChg>
        <pc:spChg chg="mod">
          <ac:chgData name="Hays, Caroline" userId="e2c5c7ae-3a73-4052-943b-1d48a537a766" providerId="ADAL" clId="{5DE296C3-7D53-1241-9DAD-6219DA4CC19D}" dt="2025-01-12T17:47:14.571" v="441" actId="14100"/>
          <ac:spMkLst>
            <pc:docMk/>
            <pc:sldMk cId="3422178072" sldId="257"/>
            <ac:spMk id="13" creationId="{EC856ACF-8AE1-0944-994F-774FF49896BA}"/>
          </ac:spMkLst>
        </pc:spChg>
        <pc:spChg chg="mod">
          <ac:chgData name="Hays, Caroline" userId="e2c5c7ae-3a73-4052-943b-1d48a537a766" providerId="ADAL" clId="{5DE296C3-7D53-1241-9DAD-6219DA4CC19D}" dt="2025-01-12T17:46:17.088" v="428" actId="14100"/>
          <ac:spMkLst>
            <pc:docMk/>
            <pc:sldMk cId="3422178072" sldId="257"/>
            <ac:spMk id="14" creationId="{00000000-0000-0000-0000-000000000000}"/>
          </ac:spMkLst>
        </pc:spChg>
        <pc:spChg chg="add mod">
          <ac:chgData name="Hays, Caroline" userId="e2c5c7ae-3a73-4052-943b-1d48a537a766" providerId="ADAL" clId="{5DE296C3-7D53-1241-9DAD-6219DA4CC19D}" dt="2025-01-15T00:43:13.420" v="954" actId="1076"/>
          <ac:spMkLst>
            <pc:docMk/>
            <pc:sldMk cId="3422178072" sldId="257"/>
            <ac:spMk id="15" creationId="{8D165338-08C6-B53E-9FD4-CCCC9546993E}"/>
          </ac:spMkLst>
        </pc:spChg>
        <pc:spChg chg="add del mod">
          <ac:chgData name="Hays, Caroline" userId="e2c5c7ae-3a73-4052-943b-1d48a537a766" providerId="ADAL" clId="{5DE296C3-7D53-1241-9DAD-6219DA4CC19D}" dt="2025-01-12T17:38:33.015" v="249"/>
          <ac:spMkLst>
            <pc:docMk/>
            <pc:sldMk cId="3422178072" sldId="257"/>
            <ac:spMk id="15" creationId="{948C0DCE-33E9-D16A-EA24-C6828DAEC57C}"/>
          </ac:spMkLst>
        </pc:spChg>
        <pc:spChg chg="mod">
          <ac:chgData name="Hays, Caroline" userId="e2c5c7ae-3a73-4052-943b-1d48a537a766" providerId="ADAL" clId="{5DE296C3-7D53-1241-9DAD-6219DA4CC19D}" dt="2025-01-12T17:54:06.132" v="723" actId="14100"/>
          <ac:spMkLst>
            <pc:docMk/>
            <pc:sldMk cId="3422178072" sldId="257"/>
            <ac:spMk id="16" creationId="{00000000-0000-0000-0000-000000000000}"/>
          </ac:spMkLst>
        </pc:spChg>
        <pc:spChg chg="mod">
          <ac:chgData name="Hays, Caroline" userId="e2c5c7ae-3a73-4052-943b-1d48a537a766" providerId="ADAL" clId="{5DE296C3-7D53-1241-9DAD-6219DA4CC19D}" dt="2025-01-12T17:54:14.540" v="725" actId="1037"/>
          <ac:spMkLst>
            <pc:docMk/>
            <pc:sldMk cId="3422178072" sldId="257"/>
            <ac:spMk id="17" creationId="{00000000-0000-0000-0000-000000000000}"/>
          </ac:spMkLst>
        </pc:spChg>
        <pc:spChg chg="mod">
          <ac:chgData name="Hays, Caroline" userId="e2c5c7ae-3a73-4052-943b-1d48a537a766" providerId="ADAL" clId="{5DE296C3-7D53-1241-9DAD-6219DA4CC19D}" dt="2025-01-12T17:53:44.304" v="704" actId="1037"/>
          <ac:spMkLst>
            <pc:docMk/>
            <pc:sldMk cId="3422178072" sldId="257"/>
            <ac:spMk id="18" creationId="{00000000-0000-0000-0000-000000000000}"/>
          </ac:spMkLst>
        </pc:spChg>
        <pc:spChg chg="add mod">
          <ac:chgData name="Hays, Caroline" userId="e2c5c7ae-3a73-4052-943b-1d48a537a766" providerId="ADAL" clId="{5DE296C3-7D53-1241-9DAD-6219DA4CC19D}" dt="2025-01-12T17:47:33.100" v="447" actId="14100"/>
          <ac:spMkLst>
            <pc:docMk/>
            <pc:sldMk cId="3422178072" sldId="257"/>
            <ac:spMk id="19" creationId="{DA5FF3D5-6D7C-4B21-122E-2373B744F924}"/>
          </ac:spMkLst>
        </pc:spChg>
        <pc:spChg chg="add mod">
          <ac:chgData name="Hays, Caroline" userId="e2c5c7ae-3a73-4052-943b-1d48a537a766" providerId="ADAL" clId="{5DE296C3-7D53-1241-9DAD-6219DA4CC19D}" dt="2025-01-12T17:47:39.856" v="449" actId="1076"/>
          <ac:spMkLst>
            <pc:docMk/>
            <pc:sldMk cId="3422178072" sldId="257"/>
            <ac:spMk id="21" creationId="{0CF65D20-6569-B26C-855E-F92E265FED61}"/>
          </ac:spMkLst>
        </pc:spChg>
        <pc:spChg chg="mod">
          <ac:chgData name="Hays, Caroline" userId="e2c5c7ae-3a73-4052-943b-1d48a537a766" providerId="ADAL" clId="{5DE296C3-7D53-1241-9DAD-6219DA4CC19D}" dt="2025-01-12T17:44:11.600" v="409" actId="2711"/>
          <ac:spMkLst>
            <pc:docMk/>
            <pc:sldMk cId="3422178072" sldId="257"/>
            <ac:spMk id="12290" creationId="{00000000-0000-0000-0000-000000000000}"/>
          </ac:spMkLst>
        </pc:spChg>
        <pc:spChg chg="mod">
          <ac:chgData name="Hays, Caroline" userId="e2c5c7ae-3a73-4052-943b-1d48a537a766" providerId="ADAL" clId="{5DE296C3-7D53-1241-9DAD-6219DA4CC19D}" dt="2025-01-12T17:35:52.147" v="95" actId="20577"/>
          <ac:spMkLst>
            <pc:docMk/>
            <pc:sldMk cId="3422178072" sldId="257"/>
            <ac:spMk id="12293" creationId="{00000000-0000-0000-0000-000000000000}"/>
          </ac:spMkLst>
        </pc:spChg>
        <pc:spChg chg="mod">
          <ac:chgData name="Hays, Caroline" userId="e2c5c7ae-3a73-4052-943b-1d48a537a766" providerId="ADAL" clId="{5DE296C3-7D53-1241-9DAD-6219DA4CC19D}" dt="2025-01-15T00:43:19.254" v="955" actId="1076"/>
          <ac:spMkLst>
            <pc:docMk/>
            <pc:sldMk cId="3422178072" sldId="257"/>
            <ac:spMk id="12301" creationId="{00000000-0000-0000-0000-000000000000}"/>
          </ac:spMkLst>
        </pc:spChg>
      </pc:sldChg>
      <pc:sldChg chg="delSp modSp mod">
        <pc:chgData name="Hays, Caroline" userId="e2c5c7ae-3a73-4052-943b-1d48a537a766" providerId="ADAL" clId="{5DE296C3-7D53-1241-9DAD-6219DA4CC19D}" dt="2025-01-12T17:58:55.451" v="944" actId="1076"/>
        <pc:sldMkLst>
          <pc:docMk/>
          <pc:sldMk cId="1624371105" sldId="258"/>
        </pc:sldMkLst>
        <pc:spChg chg="mod">
          <ac:chgData name="Hays, Caroline" userId="e2c5c7ae-3a73-4052-943b-1d48a537a766" providerId="ADAL" clId="{5DE296C3-7D53-1241-9DAD-6219DA4CC19D}" dt="2025-01-12T17:52:50.680" v="638" actId="20577"/>
          <ac:spMkLst>
            <pc:docMk/>
            <pc:sldMk cId="1624371105" sldId="258"/>
            <ac:spMk id="2" creationId="{E7DDE963-83D8-FB47-B2A0-38B60A879A53}"/>
          </ac:spMkLst>
        </pc:spChg>
        <pc:spChg chg="del mod">
          <ac:chgData name="Hays, Caroline" userId="e2c5c7ae-3a73-4052-943b-1d48a537a766" providerId="ADAL" clId="{5DE296C3-7D53-1241-9DAD-6219DA4CC19D}" dt="2025-01-12T17:52:35.922" v="581"/>
          <ac:spMkLst>
            <pc:docMk/>
            <pc:sldMk cId="1624371105" sldId="258"/>
            <ac:spMk id="3" creationId="{CEED0156-B379-A742-968C-FDA3CB7CE948}"/>
          </ac:spMkLst>
        </pc:spChg>
        <pc:spChg chg="mod">
          <ac:chgData name="Hays, Caroline" userId="e2c5c7ae-3a73-4052-943b-1d48a537a766" providerId="ADAL" clId="{5DE296C3-7D53-1241-9DAD-6219DA4CC19D}" dt="2025-01-12T17:58:39.731" v="906" actId="14100"/>
          <ac:spMkLst>
            <pc:docMk/>
            <pc:sldMk cId="1624371105" sldId="258"/>
            <ac:spMk id="4" creationId="{AA83B701-2BE4-954A-BD02-0481EDF590D7}"/>
          </ac:spMkLst>
        </pc:spChg>
        <pc:picChg chg="mod">
          <ac:chgData name="Hays, Caroline" userId="e2c5c7ae-3a73-4052-943b-1d48a537a766" providerId="ADAL" clId="{5DE296C3-7D53-1241-9DAD-6219DA4CC19D}" dt="2025-01-12T17:58:55.451" v="944" actId="1076"/>
          <ac:picMkLst>
            <pc:docMk/>
            <pc:sldMk cId="1624371105" sldId="258"/>
            <ac:picMk id="5" creationId="{2DF85527-D162-1E4B-AA34-7C822CF79B5B}"/>
          </ac:picMkLst>
        </pc:picChg>
      </pc:sldChg>
      <pc:sldChg chg="modSp mod">
        <pc:chgData name="Hays, Caroline" userId="e2c5c7ae-3a73-4052-943b-1d48a537a766" providerId="ADAL" clId="{5DE296C3-7D53-1241-9DAD-6219DA4CC19D}" dt="2025-01-12T17:59:04.750" v="947" actId="14100"/>
        <pc:sldMkLst>
          <pc:docMk/>
          <pc:sldMk cId="101362297" sldId="259"/>
        </pc:sldMkLst>
        <pc:spChg chg="mod">
          <ac:chgData name="Hays, Caroline" userId="e2c5c7ae-3a73-4052-943b-1d48a537a766" providerId="ADAL" clId="{5DE296C3-7D53-1241-9DAD-6219DA4CC19D}" dt="2025-01-12T17:39:43.664" v="286" actId="20577"/>
          <ac:spMkLst>
            <pc:docMk/>
            <pc:sldMk cId="101362297" sldId="259"/>
            <ac:spMk id="2" creationId="{CD73221E-0511-F641-A759-4D2FC023DE42}"/>
          </ac:spMkLst>
        </pc:spChg>
        <pc:spChg chg="mod">
          <ac:chgData name="Hays, Caroline" userId="e2c5c7ae-3a73-4052-943b-1d48a537a766" providerId="ADAL" clId="{5DE296C3-7D53-1241-9DAD-6219DA4CC19D}" dt="2025-01-12T17:59:04.750" v="947" actId="14100"/>
          <ac:spMkLst>
            <pc:docMk/>
            <pc:sldMk cId="101362297" sldId="259"/>
            <ac:spMk id="3" creationId="{9042B9A8-CF2D-0E4A-B13B-7485AC884D0F}"/>
          </ac:spMkLst>
        </pc:spChg>
        <pc:picChg chg="mod">
          <ac:chgData name="Hays, Caroline" userId="e2c5c7ae-3a73-4052-943b-1d48a537a766" providerId="ADAL" clId="{5DE296C3-7D53-1241-9DAD-6219DA4CC19D}" dt="2025-01-12T17:59:01.984" v="946" actId="1076"/>
          <ac:picMkLst>
            <pc:docMk/>
            <pc:sldMk cId="101362297" sldId="259"/>
            <ac:picMk id="5" creationId="{F7C287BE-D6CC-734A-AC26-D11D69ABE49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31813-89E6-4CDF-A935-6E94E343266B}" type="datetimeFigureOut">
              <a:rPr lang="en-US" smtClean="0"/>
              <a:t>1/14/25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B8454-08FD-4C48-B33A-8C657E4C8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89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28653-0E67-B045-A548-7E0D5BF1D9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35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3B8454-08FD-4C48-B33A-8C657E4C86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89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52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97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18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53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33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1/14/25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9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1/14/25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8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1/14/25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18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1/14/25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4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1/14/25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17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98EB8-2225-4428-BF5A-831C08A5DA37}" type="datetimeFigureOut">
              <a:rPr lang="en-US" smtClean="0"/>
              <a:t>1/14/25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11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98EB8-2225-4428-BF5A-831C08A5DA37}" type="datetimeFigureOut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5817A-49DC-493F-91BF-4B91EDA2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58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65110" y="43199"/>
            <a:ext cx="8229600" cy="1261884"/>
          </a:xfrm>
        </p:spPr>
        <p:txBody>
          <a:bodyPr anchor="t">
            <a:spAutoFit/>
          </a:bodyPr>
          <a:lstStyle/>
          <a:p>
            <a:pPr algn="r"/>
            <a:r>
              <a:rPr lang="en-US" sz="3600" b="1" kern="0" dirty="0">
                <a:latin typeface="Calibri" charset="0"/>
              </a:rPr>
              <a:t>Monthly Leadership Report</a:t>
            </a:r>
            <a:br>
              <a:rPr lang="en-US" sz="3600" b="1" kern="0" dirty="0">
                <a:latin typeface="Calibri" charset="0"/>
              </a:rPr>
            </a:br>
            <a:r>
              <a:rPr lang="en-US" sz="2000" b="1" i="1" kern="0" dirty="0">
                <a:latin typeface="Calibri" charset="0"/>
              </a:rPr>
              <a:t>Cardiac Conditions in Obstetric Care</a:t>
            </a:r>
            <a:br>
              <a:rPr lang="en-US" sz="2800" b="1" i="1" kern="0" dirty="0">
                <a:solidFill>
                  <a:srgbClr val="7E609C"/>
                </a:solidFill>
                <a:latin typeface="Calibri" charset="0"/>
              </a:rPr>
            </a:br>
            <a:r>
              <a:rPr lang="en-US" sz="2000" kern="0" dirty="0">
                <a:latin typeface="Calibri" charset="0"/>
              </a:rPr>
              <a:t>Hospital Name, Date 2025</a:t>
            </a:r>
            <a:endParaRPr lang="en-US" sz="2800" kern="0" dirty="0">
              <a:latin typeface="Calibri" charset="0"/>
            </a:endParaRPr>
          </a:p>
        </p:txBody>
      </p:sp>
      <p:sp>
        <p:nvSpPr>
          <p:cNvPr id="4" name="Text Box 57"/>
          <p:cNvSpPr txBox="1">
            <a:spLocks noChangeArrowheads="1"/>
          </p:cNvSpPr>
          <p:nvPr/>
        </p:nvSpPr>
        <p:spPr bwMode="auto">
          <a:xfrm>
            <a:off x="116387" y="1376391"/>
            <a:ext cx="2855412" cy="361623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/>
          <a:p>
            <a:pPr algn="ctr" defTabSz="857250">
              <a:spcBef>
                <a:spcPct val="3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a typeface="+mn-ea"/>
              </a:rPr>
              <a:t>Charter</a:t>
            </a: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116386" y="1738015"/>
            <a:ext cx="28554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857250"/>
            <a:r>
              <a:rPr lang="en-US" sz="1400" b="1" dirty="0"/>
              <a:t>Aims </a:t>
            </a:r>
            <a:r>
              <a:rPr lang="en-US" sz="1400" i="1" dirty="0"/>
              <a:t>(include your numeric goals):</a:t>
            </a:r>
            <a:endParaRPr lang="en-US" sz="1400" b="1" dirty="0"/>
          </a:p>
          <a:p>
            <a:pPr lvl="0"/>
            <a:r>
              <a:rPr lang="en-US" sz="1000" dirty="0"/>
              <a:t> </a:t>
            </a:r>
          </a:p>
          <a:p>
            <a:pPr lvl="0"/>
            <a:endParaRPr lang="en-US" sz="1000" dirty="0"/>
          </a:p>
          <a:p>
            <a:pPr lvl="0"/>
            <a:endParaRPr lang="en-US" sz="1000" dirty="0"/>
          </a:p>
          <a:p>
            <a:pPr defTabSz="857250"/>
            <a:r>
              <a:rPr lang="en-US" sz="1400" b="1" dirty="0"/>
              <a:t>Why is this important? </a:t>
            </a:r>
            <a:r>
              <a:rPr lang="en-US" sz="1400" dirty="0"/>
              <a:t>(facility elevator speech):</a:t>
            </a:r>
            <a:endParaRPr lang="en-US" sz="1000" dirty="0"/>
          </a:p>
        </p:txBody>
      </p:sp>
      <p:sp>
        <p:nvSpPr>
          <p:cNvPr id="7" name="Text Box 59"/>
          <p:cNvSpPr txBox="1">
            <a:spLocks noChangeArrowheads="1"/>
          </p:cNvSpPr>
          <p:nvPr/>
        </p:nvSpPr>
        <p:spPr bwMode="auto">
          <a:xfrm>
            <a:off x="116386" y="3475845"/>
            <a:ext cx="2855413" cy="601689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>
            <a:lvl1pPr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latin typeface="+mj-lt"/>
              </a:rPr>
              <a:t>Changes</a:t>
            </a:r>
          </a:p>
          <a:p>
            <a:pPr algn="ctr" eaLnBrk="1" hangingPunct="1">
              <a:spcBef>
                <a:spcPct val="30000"/>
              </a:spcBef>
            </a:pPr>
            <a:r>
              <a:rPr lang="en-US" sz="1200" b="1" dirty="0">
                <a:solidFill>
                  <a:schemeClr val="bg1"/>
                </a:solidFill>
                <a:latin typeface="+mj-lt"/>
              </a:rPr>
              <a:t>Proposed (P), Tested (T), Implemented (I)</a:t>
            </a:r>
          </a:p>
        </p:txBody>
      </p:sp>
      <p:sp>
        <p:nvSpPr>
          <p:cNvPr id="9" name="Text Box 79"/>
          <p:cNvSpPr txBox="1">
            <a:spLocks noChangeArrowheads="1"/>
          </p:cNvSpPr>
          <p:nvPr/>
        </p:nvSpPr>
        <p:spPr bwMode="auto">
          <a:xfrm>
            <a:off x="3169240" y="3467773"/>
            <a:ext cx="2848971" cy="361623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>
            <a:lvl1pPr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latin typeface="+mj-lt"/>
              </a:rPr>
              <a:t>Graphs of Measures</a:t>
            </a:r>
          </a:p>
        </p:txBody>
      </p:sp>
      <p:sp>
        <p:nvSpPr>
          <p:cNvPr id="11" name="Text Box 62"/>
          <p:cNvSpPr txBox="1">
            <a:spLocks noChangeArrowheads="1"/>
          </p:cNvSpPr>
          <p:nvPr/>
        </p:nvSpPr>
        <p:spPr bwMode="auto">
          <a:xfrm>
            <a:off x="6172204" y="1376392"/>
            <a:ext cx="2855410" cy="361623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>
            <a:lvl1pPr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latin typeface="+mj-lt"/>
              </a:rPr>
              <a:t>Lessons Learned / Anecdotes</a:t>
            </a:r>
          </a:p>
        </p:txBody>
      </p:sp>
      <p:sp>
        <p:nvSpPr>
          <p:cNvPr id="12" name="Text Box 67"/>
          <p:cNvSpPr txBox="1">
            <a:spLocks noChangeArrowheads="1"/>
          </p:cNvSpPr>
          <p:nvPr/>
        </p:nvSpPr>
        <p:spPr bwMode="auto">
          <a:xfrm>
            <a:off x="6172203" y="3476693"/>
            <a:ext cx="2855411" cy="607845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>
            <a:lvl1pPr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 b="1" dirty="0">
                <a:solidFill>
                  <a:schemeClr val="bg1"/>
                </a:solidFill>
                <a:latin typeface="+mj-lt"/>
              </a:rPr>
              <a:t>Recommendations / </a:t>
            </a:r>
          </a:p>
          <a:p>
            <a:pPr algn="ctr" eaLnBrk="1" hangingPunct="1"/>
            <a:r>
              <a:rPr lang="en-US" sz="1600" b="1" dirty="0">
                <a:solidFill>
                  <a:schemeClr val="bg1"/>
                </a:solidFill>
                <a:latin typeface="+mj-lt"/>
              </a:rPr>
              <a:t>Next Steps</a:t>
            </a:r>
          </a:p>
        </p:txBody>
      </p:sp>
      <p:sp>
        <p:nvSpPr>
          <p:cNvPr id="12301" name="Rectangle 12"/>
          <p:cNvSpPr>
            <a:spLocks noChangeArrowheads="1"/>
          </p:cNvSpPr>
          <p:nvPr/>
        </p:nvSpPr>
        <p:spPr bwMode="auto">
          <a:xfrm>
            <a:off x="6108146" y="4166420"/>
            <a:ext cx="2819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857250"/>
            <a:endParaRPr lang="en-US" sz="1200" dirty="0"/>
          </a:p>
          <a:p>
            <a:pPr defTabSz="857250"/>
            <a:endParaRPr lang="en-US" sz="1200" dirty="0"/>
          </a:p>
        </p:txBody>
      </p:sp>
      <p:sp>
        <p:nvSpPr>
          <p:cNvPr id="14" name="Text Box 91"/>
          <p:cNvSpPr txBox="1">
            <a:spLocks noChangeArrowheads="1"/>
          </p:cNvSpPr>
          <p:nvPr/>
        </p:nvSpPr>
        <p:spPr bwMode="auto">
          <a:xfrm>
            <a:off x="3162798" y="1376393"/>
            <a:ext cx="2855413" cy="361623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>
            <a:lvl1pPr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8572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latin typeface="+mj-lt"/>
              </a:rPr>
              <a:t>Team Members</a:t>
            </a:r>
          </a:p>
        </p:txBody>
      </p:sp>
      <p:sp>
        <p:nvSpPr>
          <p:cNvPr id="16" name="Text Box 79"/>
          <p:cNvSpPr txBox="1">
            <a:spLocks noChangeArrowheads="1"/>
          </p:cNvSpPr>
          <p:nvPr/>
        </p:nvSpPr>
        <p:spPr bwMode="auto">
          <a:xfrm>
            <a:off x="6208215" y="5842843"/>
            <a:ext cx="2819399" cy="361623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>
            <a:lvl1pPr defTabSz="8572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 defTabSz="8572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defTabSz="8572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defTabSz="8572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defTabSz="8572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8572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8572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8572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8572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spcBef>
                <a:spcPct val="30000"/>
              </a:spcBef>
              <a:defRPr/>
            </a:pPr>
            <a:r>
              <a:rPr lang="en-US" sz="1600" b="1" dirty="0">
                <a:solidFill>
                  <a:schemeClr val="bg1"/>
                </a:solidFill>
              </a:rPr>
              <a:t>IHI Rating Scale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24785" y="6209973"/>
            <a:ext cx="3132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/>
            <a:r>
              <a:rPr lang="en-US" dirty="0">
                <a:solidFill>
                  <a:prstClr val="black"/>
                </a:solidFill>
                <a:latin typeface="Calibri"/>
              </a:rPr>
              <a:t>0.5  1  1.5  2 2.5  3. 3.5  4  4.5  5</a:t>
            </a:r>
          </a:p>
        </p:txBody>
      </p:sp>
      <p:sp>
        <p:nvSpPr>
          <p:cNvPr id="18" name="Text Box 57"/>
          <p:cNvSpPr txBox="1">
            <a:spLocks noChangeArrowheads="1"/>
          </p:cNvSpPr>
          <p:nvPr/>
        </p:nvSpPr>
        <p:spPr bwMode="auto">
          <a:xfrm>
            <a:off x="2819400" y="5842842"/>
            <a:ext cx="3181144" cy="361623"/>
          </a:xfrm>
          <a:prstGeom prst="rect">
            <a:avLst/>
          </a:prstGeom>
          <a:solidFill>
            <a:srgbClr val="80B74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14286" tIns="57143" rIns="114286" bIns="57143">
            <a:spAutoFit/>
          </a:bodyPr>
          <a:lstStyle/>
          <a:p>
            <a:pPr algn="ctr" defTabSz="857250">
              <a:spcBef>
                <a:spcPct val="30000"/>
              </a:spcBef>
              <a:defRPr/>
            </a:pPr>
            <a:r>
              <a:rPr lang="en-US" sz="1600" b="1" dirty="0">
                <a:solidFill>
                  <a:schemeClr val="bg1"/>
                </a:solidFill>
              </a:rPr>
              <a:t>Patient / Family Engagement</a:t>
            </a:r>
          </a:p>
        </p:txBody>
      </p:sp>
      <p:sp>
        <p:nvSpPr>
          <p:cNvPr id="2" name="Rectangle 1"/>
          <p:cNvSpPr/>
          <p:nvPr/>
        </p:nvSpPr>
        <p:spPr>
          <a:xfrm>
            <a:off x="2702334" y="6209973"/>
            <a:ext cx="3469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n-US" dirty="0">
                <a:solidFill>
                  <a:prstClr val="black"/>
                </a:solidFill>
              </a:rPr>
              <a:t>0  1  1.5  </a:t>
            </a:r>
            <a:r>
              <a:rPr lang="en-US" dirty="0"/>
              <a:t>2</a:t>
            </a:r>
            <a:r>
              <a:rPr lang="en-US" dirty="0">
                <a:solidFill>
                  <a:prstClr val="black"/>
                </a:solidFill>
              </a:rPr>
              <a:t>  2.5  3  4  5  6  7  8  9  10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91000" y="6522688"/>
            <a:ext cx="3642814" cy="274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(See next slides; share examples of parent involvement)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119EA79-4321-4548-86BD-F77257291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3530" y="164358"/>
            <a:ext cx="2865710" cy="10294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B3938BD-7F70-C440-9956-6CF57AD4E88E}"/>
              </a:ext>
            </a:extLst>
          </p:cNvPr>
          <p:cNvSpPr txBox="1"/>
          <p:nvPr/>
        </p:nvSpPr>
        <p:spPr>
          <a:xfrm>
            <a:off x="3169239" y="3822928"/>
            <a:ext cx="2848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(insert screenshots from Life QI to highlight any key measures)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C856ACF-8AE1-0944-994F-774FF49896BA}"/>
              </a:ext>
            </a:extLst>
          </p:cNvPr>
          <p:cNvSpPr txBox="1"/>
          <p:nvPr/>
        </p:nvSpPr>
        <p:spPr>
          <a:xfrm>
            <a:off x="3135497" y="1752600"/>
            <a:ext cx="28827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Names and roles:</a:t>
            </a:r>
          </a:p>
          <a:p>
            <a:endParaRPr lang="en-US" sz="1400" b="1" dirty="0"/>
          </a:p>
          <a:p>
            <a:endParaRPr lang="en-US" sz="1400" b="1" dirty="0"/>
          </a:p>
          <a:p>
            <a:r>
              <a:rPr lang="en-US" sz="1400" b="1" dirty="0"/>
              <a:t>Other key stakeholders: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A6F712-6EE1-9141-BCF7-01DF0A95B23A}"/>
              </a:ext>
            </a:extLst>
          </p:cNvPr>
          <p:cNvSpPr txBox="1"/>
          <p:nvPr/>
        </p:nvSpPr>
        <p:spPr>
          <a:xfrm>
            <a:off x="5282279" y="5149502"/>
            <a:ext cx="8258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     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1E4BDDD-721A-ED65-5555-C83595862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1909" y="1798212"/>
            <a:ext cx="2819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857250"/>
            <a:endParaRPr lang="en-US" sz="1200" dirty="0"/>
          </a:p>
          <a:p>
            <a:pPr defTabSz="857250"/>
            <a:endParaRPr lang="en-US" sz="1200" dirty="0"/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8D165338-08C6-B53E-9FD4-CCCC95469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92" y="4090419"/>
            <a:ext cx="2819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857250"/>
            <a:endParaRPr lang="en-US" sz="1200" dirty="0"/>
          </a:p>
          <a:p>
            <a:pPr defTabSz="85725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22178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3221E-0511-F641-A759-4D2FC023D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400" dirty="0"/>
              <a:t>Patient / Family Engagement (PFE)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42B9A8-CF2D-0E4A-B13B-7485AC884D0F}"/>
              </a:ext>
            </a:extLst>
          </p:cNvPr>
          <p:cNvSpPr txBox="1"/>
          <p:nvPr/>
        </p:nvSpPr>
        <p:spPr>
          <a:xfrm>
            <a:off x="266700" y="870502"/>
            <a:ext cx="880110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50" b="1" dirty="0"/>
              <a:t>0 – </a:t>
            </a:r>
            <a:r>
              <a:rPr lang="en-US" sz="1250" dirty="0"/>
              <a:t>Have not prioritized PFE</a:t>
            </a:r>
          </a:p>
          <a:p>
            <a:endParaRPr lang="en-US" sz="1250" dirty="0"/>
          </a:p>
          <a:p>
            <a:r>
              <a:rPr lang="en-US" sz="1250" b="1" dirty="0"/>
              <a:t>1 – </a:t>
            </a:r>
            <a:r>
              <a:rPr lang="en-US" sz="1250" dirty="0"/>
              <a:t>Committed to moving forward with PFE</a:t>
            </a:r>
            <a:endParaRPr lang="en-US" sz="1250" b="1" dirty="0"/>
          </a:p>
          <a:p>
            <a:endParaRPr lang="en-US" sz="1250" b="1" dirty="0"/>
          </a:p>
          <a:p>
            <a:r>
              <a:rPr lang="en-US" sz="1250" b="1" dirty="0"/>
              <a:t>1.5 – </a:t>
            </a:r>
            <a:r>
              <a:rPr lang="en-US" sz="1250" dirty="0"/>
              <a:t>Selected a team member to lead PFE for the initiative</a:t>
            </a:r>
          </a:p>
          <a:p>
            <a:pPr marL="228600" indent="-228600">
              <a:buAutoNum type="arabicPlain"/>
            </a:pPr>
            <a:endParaRPr lang="en-US" sz="1250" dirty="0"/>
          </a:p>
          <a:p>
            <a:r>
              <a:rPr lang="en-US" sz="1250" b="1" dirty="0"/>
              <a:t>2 – </a:t>
            </a:r>
            <a:r>
              <a:rPr lang="en-US" sz="1250" dirty="0"/>
              <a:t>Identified a strategy for incorporating the patient/family perspective</a:t>
            </a:r>
          </a:p>
          <a:p>
            <a:pPr marL="228600" indent="-228600">
              <a:buAutoNum type="arabicPlain" startAt="2"/>
            </a:pPr>
            <a:endParaRPr lang="en-US" sz="1250" dirty="0"/>
          </a:p>
          <a:p>
            <a:r>
              <a:rPr lang="en-US" sz="1250" b="1" dirty="0"/>
              <a:t>2.5 – </a:t>
            </a:r>
            <a:r>
              <a:rPr lang="en-US" sz="1250" dirty="0"/>
              <a:t>Received one-time feedback (interview, survey, focus group) from patients/family members</a:t>
            </a:r>
          </a:p>
          <a:p>
            <a:endParaRPr lang="en-US" sz="1250" dirty="0"/>
          </a:p>
          <a:p>
            <a:r>
              <a:rPr lang="en-US" sz="1250" b="1" dirty="0"/>
              <a:t>3 – </a:t>
            </a:r>
            <a:r>
              <a:rPr lang="en-US" sz="1250" dirty="0"/>
              <a:t>Incorporated feedback from patients/family members into initiative efforts</a:t>
            </a:r>
          </a:p>
          <a:p>
            <a:pPr marL="228600" indent="-228600">
              <a:buAutoNum type="arabicPlain" startAt="3"/>
            </a:pPr>
            <a:endParaRPr lang="en-US" sz="1250" dirty="0"/>
          </a:p>
          <a:p>
            <a:r>
              <a:rPr lang="en-US" sz="1250" b="1" dirty="0"/>
              <a:t>4 – </a:t>
            </a:r>
            <a:r>
              <a:rPr lang="en-US" sz="1250" dirty="0"/>
              <a:t>Recruited a patient/family member to provide ongoing support to the initiative</a:t>
            </a:r>
          </a:p>
          <a:p>
            <a:pPr marL="228600" indent="-228600">
              <a:buAutoNum type="arabicPlain" startAt="4"/>
            </a:pPr>
            <a:endParaRPr lang="en-US" sz="1250" dirty="0"/>
          </a:p>
          <a:p>
            <a:r>
              <a:rPr lang="en-US" sz="1250" b="1" dirty="0"/>
              <a:t>5 – </a:t>
            </a:r>
            <a:r>
              <a:rPr lang="en-US" sz="1250" dirty="0"/>
              <a:t>With the leadership of patients/family members, completed a realistic self-assessment of current PFE practices</a:t>
            </a:r>
          </a:p>
          <a:p>
            <a:pPr marL="228600" indent="-228600">
              <a:buAutoNum type="arabicPlain" startAt="5"/>
            </a:pPr>
            <a:endParaRPr lang="en-US" sz="1250" dirty="0"/>
          </a:p>
          <a:p>
            <a:r>
              <a:rPr lang="en-US" sz="1250" b="1" dirty="0"/>
              <a:t>6 – </a:t>
            </a:r>
            <a:r>
              <a:rPr lang="en-US" sz="1250" dirty="0"/>
              <a:t>With the leadership of patients/family members, analyzed gaps and opportunities for improvement reflected in the self-assessment and used analysis to develop an action plan that prioritizes key opportunities for improvement</a:t>
            </a:r>
          </a:p>
          <a:p>
            <a:pPr marL="228600" indent="-228600">
              <a:buAutoNum type="arabicPlain" startAt="6"/>
            </a:pPr>
            <a:endParaRPr lang="en-US" sz="1250" dirty="0"/>
          </a:p>
          <a:p>
            <a:r>
              <a:rPr lang="en-US" sz="1250" b="1" dirty="0"/>
              <a:t>7 – </a:t>
            </a:r>
            <a:r>
              <a:rPr lang="en-US" sz="1250" dirty="0"/>
              <a:t>With the leadership of patients/family members, identified at least 1 new or expanded PFE practice that addresses priorities or opportunities for improvement identified by the self-assessment</a:t>
            </a:r>
          </a:p>
          <a:p>
            <a:pPr marL="228600" indent="-228600">
              <a:buAutoNum type="arabicPlain" startAt="7"/>
            </a:pPr>
            <a:endParaRPr lang="en-US" sz="1250" dirty="0"/>
          </a:p>
          <a:p>
            <a:r>
              <a:rPr lang="en-US" sz="1250" b="1" dirty="0"/>
              <a:t>8 – </a:t>
            </a:r>
            <a:r>
              <a:rPr lang="en-US" sz="1250" dirty="0"/>
              <a:t>With the leadership of patients/family members, developed an implementation plan for at least 1 new or expanded PFE practice</a:t>
            </a:r>
          </a:p>
          <a:p>
            <a:pPr marL="228600" indent="-228600">
              <a:buAutoNum type="arabicPlain" startAt="8"/>
            </a:pPr>
            <a:endParaRPr lang="en-US" sz="1250" dirty="0"/>
          </a:p>
          <a:p>
            <a:r>
              <a:rPr lang="en-US" sz="1250" b="1" dirty="0"/>
              <a:t>9 – </a:t>
            </a:r>
            <a:r>
              <a:rPr lang="en-US" sz="1250" dirty="0"/>
              <a:t>With the leadership of patients/family members, implemented at least 1 new or expanded PFE practice using performance improvement methods</a:t>
            </a:r>
          </a:p>
          <a:p>
            <a:pPr marL="228600" indent="-228600">
              <a:buAutoNum type="arabicPlain" startAt="9"/>
            </a:pPr>
            <a:endParaRPr lang="en-US" sz="1250" dirty="0"/>
          </a:p>
          <a:p>
            <a:r>
              <a:rPr lang="en-US" sz="1250" b="1" dirty="0"/>
              <a:t>10 – </a:t>
            </a:r>
            <a:r>
              <a:rPr lang="en-US" sz="1250" dirty="0"/>
              <a:t>With the leadership of patients/family members, tracked and shared progress on implementation within organization and among initiative members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F7C287BE-D6CC-734A-AC26-D11D69ABE4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1" y="124354"/>
            <a:ext cx="457200" cy="49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62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DE963-83D8-FB47-B2A0-38B60A879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r>
              <a:rPr lang="en-US" sz="2400" dirty="0"/>
              <a:t>Institute for Healthcare Improvement (IHI) Rating Scale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83B701-2BE4-954A-BD02-0481EDF590D7}"/>
              </a:ext>
            </a:extLst>
          </p:cNvPr>
          <p:cNvSpPr txBox="1"/>
          <p:nvPr/>
        </p:nvSpPr>
        <p:spPr>
          <a:xfrm>
            <a:off x="76200" y="762000"/>
            <a:ext cx="8991599" cy="6055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This self-assessment scale developed by IHI allows your team to track your initiative progress throughout the year:</a:t>
            </a:r>
          </a:p>
          <a:p>
            <a:endParaRPr lang="en-US" sz="1100" dirty="0"/>
          </a:p>
          <a:p>
            <a:r>
              <a:rPr lang="en-US" sz="1250" b="1" dirty="0"/>
              <a:t>0.5 – Intent to participate:</a:t>
            </a:r>
            <a:r>
              <a:rPr lang="en-US" sz="1250" dirty="0"/>
              <a:t> Signed up to participate but the team charter has not been reviewed nor a team formed. </a:t>
            </a:r>
          </a:p>
          <a:p>
            <a:endParaRPr lang="en-US" sz="1250" dirty="0"/>
          </a:p>
          <a:p>
            <a:r>
              <a:rPr lang="en-US" sz="1250" b="1" dirty="0"/>
              <a:t>1 – Charter and team established: </a:t>
            </a:r>
            <a:r>
              <a:rPr lang="en-US" sz="1250" dirty="0"/>
              <a:t>A charter has been reviewed and accepted. Individuals or teams have been assigned, but no work has been accomplished.</a:t>
            </a:r>
          </a:p>
          <a:p>
            <a:r>
              <a:rPr lang="en-US" sz="1250" dirty="0"/>
              <a:t> </a:t>
            </a:r>
          </a:p>
          <a:p>
            <a:r>
              <a:rPr lang="en-US" sz="1250" b="1" dirty="0"/>
              <a:t>1.5 – Planning for the initiative has begun: </a:t>
            </a:r>
            <a:r>
              <a:rPr lang="en-US" sz="1250" dirty="0"/>
              <a:t>Organization/structure has begun (such as: what resources or other support will likely be needed, where will we focus first, tools/materials need gathered, meeting schedule developed).</a:t>
            </a:r>
          </a:p>
          <a:p>
            <a:r>
              <a:rPr lang="en-US" sz="1250" dirty="0"/>
              <a:t> </a:t>
            </a:r>
          </a:p>
          <a:p>
            <a:r>
              <a:rPr lang="en-US" sz="1250" b="1" dirty="0"/>
              <a:t>2 – Activity, but no changes:</a:t>
            </a:r>
            <a:r>
              <a:rPr lang="en-US" sz="1250" dirty="0"/>
              <a:t> Initial cycles for team learning have begun (project planning, measurement, data collection, obtaining baseline data, study of processes, surveys etc.).</a:t>
            </a:r>
          </a:p>
          <a:p>
            <a:r>
              <a:rPr lang="en-US" sz="1250" dirty="0"/>
              <a:t> </a:t>
            </a:r>
          </a:p>
          <a:p>
            <a:r>
              <a:rPr lang="en-US" sz="1250" b="1" dirty="0"/>
              <a:t>2.5 – Changes/tests, but no improvement: </a:t>
            </a:r>
            <a:r>
              <a:rPr lang="en-US" sz="1250" dirty="0"/>
              <a:t>Initial cycles for testing changes have begun. Most project goals have a measure established to track progress. Measures are graphically displayed with targets included.</a:t>
            </a:r>
          </a:p>
          <a:p>
            <a:r>
              <a:rPr lang="en-US" sz="1250" dirty="0"/>
              <a:t> </a:t>
            </a:r>
          </a:p>
          <a:p>
            <a:r>
              <a:rPr lang="en-US" sz="1250" b="1" dirty="0"/>
              <a:t>3 – Modest improvement: </a:t>
            </a:r>
            <a:r>
              <a:rPr lang="en-US" sz="1250" dirty="0"/>
              <a:t>Successful test of changes have been completed for some components of the change package related to the action plan. Some small-scale implementation has been done. Anecdotal evidence of improvement exists. Expected results are 20% complete.</a:t>
            </a:r>
          </a:p>
          <a:p>
            <a:r>
              <a:rPr lang="en-US" sz="1250" dirty="0"/>
              <a:t> </a:t>
            </a:r>
          </a:p>
          <a:p>
            <a:r>
              <a:rPr lang="en-US" sz="1250" b="1" dirty="0"/>
              <a:t>3.5 – Improvement: </a:t>
            </a:r>
            <a:r>
              <a:rPr lang="en-US" sz="1250" dirty="0"/>
              <a:t>Testing and implementation continues and additional improvement in project measures towards goals is seen.</a:t>
            </a:r>
          </a:p>
          <a:p>
            <a:r>
              <a:rPr lang="en-US" sz="1250" dirty="0"/>
              <a:t> </a:t>
            </a:r>
          </a:p>
          <a:p>
            <a:r>
              <a:rPr lang="en-US" sz="1250" b="1" dirty="0"/>
              <a:t>4 – Significant improvement: </a:t>
            </a:r>
            <a:r>
              <a:rPr lang="en-US" sz="1250" dirty="0"/>
              <a:t>Expected results achieved for major subsystems. Implementation (training, communication, etc.) has begun for the project. Project goals are 50% or more complete.</a:t>
            </a:r>
          </a:p>
          <a:p>
            <a:r>
              <a:rPr lang="en-US" sz="1250" dirty="0"/>
              <a:t> </a:t>
            </a:r>
          </a:p>
          <a:p>
            <a:r>
              <a:rPr lang="en-US" sz="1250" b="1" dirty="0"/>
              <a:t>4.5 – Sustainable improvement: </a:t>
            </a:r>
            <a:r>
              <a:rPr lang="en-US" sz="1250" dirty="0"/>
              <a:t>Data on key measures has begun to indicate sustainability of impact of changes implemented in system.</a:t>
            </a:r>
          </a:p>
          <a:p>
            <a:r>
              <a:rPr lang="en-US" sz="1250" dirty="0"/>
              <a:t> </a:t>
            </a:r>
          </a:p>
          <a:p>
            <a:r>
              <a:rPr lang="en-US" sz="1250" b="1" dirty="0"/>
              <a:t>5 – Outstanding sustainable results: </a:t>
            </a:r>
            <a:r>
              <a:rPr lang="en-US" sz="1250" dirty="0"/>
              <a:t>Implementation cycles have been completed and all project goals and expected results have accomplished. Organizational changes have been made to accommodate improvements and to make the project changes permanent.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DF85527-D162-1E4B-AA34-7C822CF79B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0496"/>
            <a:ext cx="457200" cy="49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371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2FADF334CABF47B92538B8BAA51D89" ma:contentTypeVersion="13" ma:contentTypeDescription="Create a new document." ma:contentTypeScope="" ma:versionID="30c09d582515ebb46cedf1a9012de0bf">
  <xsd:schema xmlns:xsd="http://www.w3.org/2001/XMLSchema" xmlns:xs="http://www.w3.org/2001/XMLSchema" xmlns:p="http://schemas.microsoft.com/office/2006/metadata/properties" xmlns:ns2="f8540d96-b3ab-4b54-8c2e-3c39fe63c058" xmlns:ns3="25b29bbc-2729-44ff-bd42-06a7e1b5a352" targetNamespace="http://schemas.microsoft.com/office/2006/metadata/properties" ma:root="true" ma:fieldsID="3f5cdd7b72216ceee410097bc23e860f" ns2:_="" ns3:_="">
    <xsd:import namespace="f8540d96-b3ab-4b54-8c2e-3c39fe63c058"/>
    <xsd:import namespace="25b29bbc-2729-44ff-bd42-06a7e1b5a3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540d96-b3ab-4b54-8c2e-3c39fe63c0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3fdc6da-32ca-4a2b-983e-32d6a4a8ae6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b29bbc-2729-44ff-bd42-06a7e1b5a35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cd7118b-2363-42f5-a122-46967b36d993}" ma:internalName="TaxCatchAll" ma:showField="CatchAllData" ma:web="25b29bbc-2729-44ff-bd42-06a7e1b5a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8540d96-b3ab-4b54-8c2e-3c39fe63c058">
      <Terms xmlns="http://schemas.microsoft.com/office/infopath/2007/PartnerControls"/>
    </lcf76f155ced4ddcb4097134ff3c332f>
    <TaxCatchAll xmlns="25b29bbc-2729-44ff-bd42-06a7e1b5a35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7416C7-2C3E-4B41-A3C4-BD81E15905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540d96-b3ab-4b54-8c2e-3c39fe63c058"/>
    <ds:schemaRef ds:uri="25b29bbc-2729-44ff-bd42-06a7e1b5a3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5D0A13-E748-4852-BCB4-CA258F0C89C8}">
  <ds:schemaRefs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f8540d96-b3ab-4b54-8c2e-3c39fe63c058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25b29bbc-2729-44ff-bd42-06a7e1b5a352"/>
  </ds:schemaRefs>
</ds:datastoreItem>
</file>

<file path=customXml/itemProps3.xml><?xml version="1.0" encoding="utf-8"?>
<ds:datastoreItem xmlns:ds="http://schemas.openxmlformats.org/officeDocument/2006/customXml" ds:itemID="{FAE0EF43-4056-4338-92E0-40A0EA4ED2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732</Words>
  <Application>Microsoft Macintosh PowerPoint</Application>
  <PresentationFormat>On-screen Show (4:3)</PresentationFormat>
  <Paragraphs>75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Monthly Leadership Report Cardiac Conditions in Obstetric Care Hospital Name, Date 2025</vt:lpstr>
      <vt:lpstr>Patient / Family Engagement (PFE)</vt:lpstr>
      <vt:lpstr>Institute for Healthcare Improvement (IHI) Rating Scale</vt:lpstr>
    </vt:vector>
  </TitlesOfParts>
  <Company>Pediatrics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Leadership Report - 35-36 Weeks Project – Team Name, Date</dc:title>
  <dc:creator>Scott, Theresa A</dc:creator>
  <cp:lastModifiedBy>Hays, Caroline</cp:lastModifiedBy>
  <cp:revision>55</cp:revision>
  <dcterms:created xsi:type="dcterms:W3CDTF">2018-04-09T14:38:49Z</dcterms:created>
  <dcterms:modified xsi:type="dcterms:W3CDTF">2025-01-15T00:43:29Z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0x0101008C2FADF334CABF47B92538B8BAA51D89</vt:lpwstr>
  </property>
  <property fmtid="{D5CDD505-2E9C-101B-9397-08002B2CF9AE}" pid="3" name="MediaServiceImageTags">
    <vt:lpwstr/>
  </property>
</Properties>
</file>